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8" r:id="rId3"/>
    <p:sldId id="272" r:id="rId4"/>
    <p:sldId id="257" r:id="rId5"/>
    <p:sldId id="259" r:id="rId6"/>
    <p:sldId id="266" r:id="rId7"/>
    <p:sldId id="275" r:id="rId8"/>
    <p:sldId id="274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6989"/>
    <a:srgbClr val="87D8F1"/>
    <a:srgbClr val="FDFDFD"/>
    <a:srgbClr val="0B9FD5"/>
    <a:srgbClr val="C5C5C5"/>
    <a:srgbClr val="268896"/>
    <a:srgbClr val="A96135"/>
    <a:srgbClr val="F3EB85"/>
    <a:srgbClr val="40B3E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83" autoAdjust="0"/>
    <p:restoredTop sz="86047" autoAdjust="0"/>
  </p:normalViewPr>
  <p:slideViewPr>
    <p:cSldViewPr snapToGrid="0">
      <p:cViewPr>
        <p:scale>
          <a:sx n="100" d="100"/>
          <a:sy n="100" d="100"/>
        </p:scale>
        <p:origin x="1698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91AB5-0E4E-479D-8A96-0FE59CCA5C1A}" type="datetimeFigureOut">
              <a:rPr lang="zh-HK" altLang="en-US" smtClean="0"/>
              <a:t>12/5/2023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041E2-CF82-4EF9-9674-76498D0DBB1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26154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8920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26249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4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HK" sz="1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39826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400" kern="100" dirty="0"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zh-HK" sz="1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2137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35691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ts val="2000"/>
              </a:lnSpc>
              <a:buFont typeface="Wingdings" panose="05000000000000000000" pitchFamily="2" charset="2"/>
              <a:buNone/>
            </a:pPr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76806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lnSpc>
                <a:spcPts val="2000"/>
              </a:lnSpc>
              <a:buFont typeface="Wingdings" panose="05000000000000000000" pitchFamily="2" charset="2"/>
              <a:buNone/>
            </a:pPr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B041E2-CF82-4EF9-9674-76498D0DBB1B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20067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041E2-CF82-4EF9-9674-76498D0DBB1B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4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zh-HK" altLang="en-US" sz="1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B041E2-CF82-4EF9-9674-76498D0DBB1B}" type="slidenum">
              <a:rPr kumimoji="0" lang="zh-H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HK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93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12/5/2023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396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12/5/2023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308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12/5/2023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65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12/5/2023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083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12/5/2023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38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12/5/2023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2009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12/5/2023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090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12/5/2023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1582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12/5/2023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068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12/5/2023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53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HK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D78DC-8D3A-4B41-B513-7CEA0DCC27F6}" type="datetimeFigureOut">
              <a:rPr lang="zh-HK" altLang="en-US" smtClean="0"/>
              <a:t>12/5/2023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7330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D78DC-8D3A-4B41-B513-7CEA0DCC27F6}" type="datetimeFigureOut">
              <a:rPr lang="zh-HK" altLang="en-US" smtClean="0"/>
              <a:t>12/5/2023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E6A42-199C-4F61-B2C2-57835E2D05F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008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9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7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D65562-FE3E-46E6-9A25-7EEF7940F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6595" y="481567"/>
            <a:ext cx="6095105" cy="2374517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TW" altLang="zh-HK" sz="3000" b="1" dirty="0">
                <a:solidFill>
                  <a:srgbClr val="49698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隨着科技進步，人與人之間的聯繫，不再局限於面對面的溝通</a:t>
            </a:r>
            <a:r>
              <a:rPr lang="en-US" altLang="zh-TW" sz="3000" b="1" dirty="0">
                <a:solidFill>
                  <a:srgbClr val="49698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……</a:t>
            </a:r>
            <a:endParaRPr lang="zh-HK" altLang="en-US" sz="3000" b="1" dirty="0">
              <a:solidFill>
                <a:srgbClr val="49698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" y="0"/>
            <a:ext cx="2134231" cy="682954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95" y="3530600"/>
            <a:ext cx="6501505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9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標題 5">
            <a:extLst>
              <a:ext uri="{FF2B5EF4-FFF2-40B4-BE49-F238E27FC236}">
                <a16:creationId xmlns:a16="http://schemas.microsoft.com/office/drawing/2014/main" id="{06ED75C8-722D-4904-AE92-569EF9808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4439" y="190500"/>
            <a:ext cx="3857461" cy="5715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z="3000" b="1" dirty="0">
                <a:solidFill>
                  <a:srgbClr val="49698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日常生活</a:t>
            </a:r>
            <a:r>
              <a:rPr lang="en-US" altLang="zh-TW" sz="3000" b="1" dirty="0">
                <a:solidFill>
                  <a:srgbClr val="49698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……</a:t>
            </a:r>
            <a:endParaRPr lang="en-US" altLang="zh-HK" sz="3000" b="1" dirty="0">
              <a:solidFill>
                <a:srgbClr val="49698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" y="0"/>
            <a:ext cx="2134231" cy="682954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86" y="927100"/>
            <a:ext cx="3127894" cy="297995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439" y="3335271"/>
            <a:ext cx="3127894" cy="297995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98" y="3335271"/>
            <a:ext cx="3127894" cy="297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94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70" y="381220"/>
            <a:ext cx="2377461" cy="100762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88" y="346077"/>
            <a:ext cx="3235612" cy="321404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30" y="4581472"/>
            <a:ext cx="3208971" cy="318571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33" y="1650443"/>
            <a:ext cx="1115581" cy="134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809" y="4829246"/>
            <a:ext cx="1536404" cy="1849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24" y="3021155"/>
            <a:ext cx="1400179" cy="1708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65" y="1476512"/>
            <a:ext cx="2065286" cy="2531641"/>
          </a:xfrm>
          <a:prstGeom prst="rect">
            <a:avLst/>
          </a:prstGeom>
          <a:noFill/>
          <a:effectLst/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9" y="4397753"/>
            <a:ext cx="1224837" cy="1488649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77" y="4778836"/>
            <a:ext cx="1497471" cy="1811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617" y="3693501"/>
            <a:ext cx="1664888" cy="2006405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375" y="1674816"/>
            <a:ext cx="1638004" cy="1947896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64" y="2043413"/>
            <a:ext cx="3372159" cy="403268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8C9B729B-4760-4FCF-A170-DADE70D35A92}"/>
              </a:ext>
            </a:extLst>
          </p:cNvPr>
          <p:cNvSpPr/>
          <p:nvPr/>
        </p:nvSpPr>
        <p:spPr>
          <a:xfrm>
            <a:off x="3201360" y="2682078"/>
            <a:ext cx="2649069" cy="2141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一篇最深印象的網上貼文</a:t>
            </a:r>
            <a:endParaRPr lang="zh-HK" altLang="en-US" sz="3200" b="1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784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258300" cy="694372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2" y="4161682"/>
            <a:ext cx="6256723" cy="212481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28" y="3879994"/>
            <a:ext cx="1854199" cy="209756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937" y="528033"/>
            <a:ext cx="3590127" cy="11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5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97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106" y="2540000"/>
            <a:ext cx="6331994" cy="3956542"/>
          </a:xfrm>
        </p:spPr>
        <p:txBody>
          <a:bodyPr lIns="91440" rIns="91440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TW" altLang="zh-HK" sz="3000" spc="100" dirty="0">
                <a:solidFill>
                  <a:srgbClr val="49698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你認同周</a:t>
            </a:r>
            <a:r>
              <a:rPr lang="zh-HK" altLang="zh-HK" sz="3000" spc="100" dirty="0">
                <a:solidFill>
                  <a:srgbClr val="49698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老師</a:t>
            </a:r>
            <a:r>
              <a:rPr lang="zh-TW" altLang="zh-HK" sz="3000" spc="100" dirty="0">
                <a:solidFill>
                  <a:srgbClr val="49698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en-US" sz="3000" spc="100" dirty="0">
                <a:solidFill>
                  <a:srgbClr val="49698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其社交媒體平台</a:t>
            </a:r>
            <a:r>
              <a:rPr lang="zh-TW" altLang="zh-HK" sz="3000" spc="100" dirty="0">
                <a:solidFill>
                  <a:srgbClr val="49698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上</a:t>
            </a:r>
            <a:r>
              <a:rPr lang="zh-TW" altLang="en-US" sz="3000" spc="100" dirty="0">
                <a:solidFill>
                  <a:srgbClr val="49698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與朋友</a:t>
            </a:r>
            <a:r>
              <a:rPr lang="en-US" altLang="zh-TW" sz="3000" spc="100" dirty="0">
                <a:solidFill>
                  <a:srgbClr val="49698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000" spc="100" dirty="0">
                <a:solidFill>
                  <a:srgbClr val="49698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包括學生</a:t>
            </a:r>
            <a:r>
              <a:rPr lang="en-US" altLang="zh-TW" sz="3000" spc="100" dirty="0">
                <a:solidFill>
                  <a:srgbClr val="49698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000" spc="100" dirty="0">
                <a:solidFill>
                  <a:srgbClr val="49698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分享生活</a:t>
            </a:r>
            <a:r>
              <a:rPr lang="zh-TW" altLang="zh-HK" sz="3000" spc="100" dirty="0">
                <a:solidFill>
                  <a:srgbClr val="49698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貼文的行為嗎</a:t>
            </a:r>
            <a:r>
              <a:rPr lang="zh-HK" altLang="zh-HK" sz="3000" spc="100" dirty="0">
                <a:solidFill>
                  <a:srgbClr val="49698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r>
              <a:rPr lang="zh-TW" altLang="zh-HK" sz="3000" spc="100" dirty="0">
                <a:solidFill>
                  <a:srgbClr val="49698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為甚麼？</a:t>
            </a:r>
            <a:endParaRPr lang="en-US" altLang="zh-TW" sz="3000" spc="100" dirty="0">
              <a:solidFill>
                <a:srgbClr val="49698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zh-TW" altLang="en-US" sz="3000" spc="100" dirty="0">
                <a:solidFill>
                  <a:srgbClr val="49698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就周老師發表有關市民陳先生的貼文內容，你有何看法？</a:t>
            </a:r>
            <a:endParaRPr lang="zh-HK" altLang="en-US" sz="3000" dirty="0">
              <a:solidFill>
                <a:srgbClr val="49698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" y="2720975"/>
            <a:ext cx="2065256" cy="272732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256" y="2822575"/>
            <a:ext cx="285750" cy="28575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56" y="5010150"/>
            <a:ext cx="285750" cy="2857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34" y="282134"/>
            <a:ext cx="4341533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6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978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7306" y="2746375"/>
            <a:ext cx="5214394" cy="3489766"/>
          </a:xfrm>
        </p:spPr>
        <p:txBody>
          <a:bodyPr lIns="91440" rIns="91440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TW" altLang="en-US" sz="3000" spc="100" dirty="0">
                <a:solidFill>
                  <a:srgbClr val="49698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若周老師並非上述貼文的作者，只是轉發朋友的相關貼文內容，你又有何看法？</a:t>
            </a:r>
            <a:endParaRPr lang="zh-HK" altLang="en-US" sz="3000" dirty="0">
              <a:solidFill>
                <a:srgbClr val="49698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556" y="3051175"/>
            <a:ext cx="285750" cy="2857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34" y="282134"/>
            <a:ext cx="4341533" cy="164592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" y="2752563"/>
            <a:ext cx="2598762" cy="347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42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423" y="3137972"/>
            <a:ext cx="4505277" cy="248923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TW" altLang="en-US" sz="3000" spc="100" dirty="0">
                <a:solidFill>
                  <a:srgbClr val="49698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就教師言行及資訊素養方面</a:t>
            </a:r>
            <a:r>
              <a:rPr lang="zh-TW" altLang="en-US" sz="3000" spc="100" dirty="0">
                <a:solidFill>
                  <a:srgbClr val="49698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000" spc="100" dirty="0">
                <a:solidFill>
                  <a:srgbClr val="49698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學校的相關守則</a:t>
            </a:r>
            <a:r>
              <a:rPr lang="en-US" sz="3000" spc="100" dirty="0">
                <a:solidFill>
                  <a:srgbClr val="49698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/</a:t>
            </a:r>
            <a:r>
              <a:rPr lang="zh-TW" altLang="en-US" sz="3000" spc="100" dirty="0">
                <a:solidFill>
                  <a:srgbClr val="49698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校本政策</a:t>
            </a:r>
            <a:r>
              <a:rPr lang="en-US" altLang="zh-TW" sz="3000" spc="100" dirty="0">
                <a:solidFill>
                  <a:srgbClr val="49698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 Unicode MS" panose="020B0604020202020204" pitchFamily="34" charset="-120"/>
              </a:rPr>
              <a:t>……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9100"/>
            <a:ext cx="3462661" cy="51689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9784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73" y="3416658"/>
            <a:ext cx="285750" cy="2857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67" y="498832"/>
            <a:ext cx="4029666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1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664" y="3467372"/>
            <a:ext cx="7605432" cy="2833580"/>
          </a:xfrm>
        </p:spPr>
        <p:txBody>
          <a:bodyPr>
            <a:noAutofit/>
          </a:bodyPr>
          <a:lstStyle/>
          <a:p>
            <a:pPr marL="0" indent="0" algn="just">
              <a:lnSpc>
                <a:spcPts val="4200"/>
              </a:lnSpc>
              <a:buNone/>
            </a:pPr>
            <a:r>
              <a:rPr lang="zh-TW" altLang="en-US" sz="3000" dirty="0">
                <a:solidFill>
                  <a:srgbClr val="49698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言傳身教，培養學生正面價值觀 </a:t>
            </a:r>
          </a:p>
          <a:p>
            <a:pPr marL="0" indent="0" algn="just">
              <a:lnSpc>
                <a:spcPts val="4200"/>
              </a:lnSpc>
              <a:buNone/>
            </a:pPr>
            <a:r>
              <a:rPr lang="zh-TW" altLang="en-US" sz="3000" dirty="0">
                <a:solidFill>
                  <a:srgbClr val="49698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時刻注意教師的專業身份，謹言慎行</a:t>
            </a:r>
          </a:p>
          <a:p>
            <a:pPr marL="0" indent="0" algn="just">
              <a:lnSpc>
                <a:spcPts val="4200"/>
              </a:lnSpc>
              <a:buNone/>
            </a:pPr>
            <a:r>
              <a:rPr lang="zh-TW" altLang="en-US" sz="3000" dirty="0">
                <a:solidFill>
                  <a:srgbClr val="49698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避免發表主觀失實、粗鄙、具煽動性及強烈仇恨的言論</a:t>
            </a:r>
            <a:endParaRPr lang="en-US" altLang="zh-TW" sz="3000" dirty="0">
              <a:solidFill>
                <a:srgbClr val="49698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39784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4" y="3654682"/>
            <a:ext cx="285750" cy="28575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40" y="527812"/>
            <a:ext cx="1905120" cy="116128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15" y="1925482"/>
            <a:ext cx="6233386" cy="5352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6" y="4315956"/>
            <a:ext cx="285750" cy="2857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6" y="4946977"/>
            <a:ext cx="285750" cy="28575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08712" y="2507568"/>
            <a:ext cx="6438900" cy="8071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b="1" dirty="0">
                <a:solidFill>
                  <a:srgbClr val="49698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弘揚師德、理性尊重</a:t>
            </a:r>
            <a:endParaRPr lang="zh-HK" altLang="en-US" sz="4400" b="1" dirty="0">
              <a:solidFill>
                <a:srgbClr val="49698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774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115436</TotalTime>
  <Words>158</Words>
  <Application>Microsoft Office PowerPoint</Application>
  <PresentationFormat>On-screen Show (4:3)</PresentationFormat>
  <Paragraphs>22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 Unicode MS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日常生活……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1_PPT_TC</dc:title>
  <dc:creator>WONG Suk-ting</dc:creator>
  <cp:lastModifiedBy>SLPD2</cp:lastModifiedBy>
  <cp:revision>415</cp:revision>
  <dcterms:created xsi:type="dcterms:W3CDTF">2021-09-13T06:34:29Z</dcterms:created>
  <dcterms:modified xsi:type="dcterms:W3CDTF">2023-05-12T06:31:02Z</dcterms:modified>
</cp:coreProperties>
</file>